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5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673D-4318-4E3E-87DA-68599F5722B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A0BF-5153-408D-A562-D8FCCC3B7A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85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673D-4318-4E3E-87DA-68599F5722B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A0BF-5153-408D-A562-D8FCCC3B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7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673D-4318-4E3E-87DA-68599F5722B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A0BF-5153-408D-A562-D8FCCC3B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6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673D-4318-4E3E-87DA-68599F5722B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A0BF-5153-408D-A562-D8FCCC3B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3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673D-4318-4E3E-87DA-68599F5722B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A0BF-5153-408D-A562-D8FCCC3B7A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52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673D-4318-4E3E-87DA-68599F5722B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A0BF-5153-408D-A562-D8FCCC3B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7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673D-4318-4E3E-87DA-68599F5722B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A0BF-5153-408D-A562-D8FCCC3B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1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673D-4318-4E3E-87DA-68599F5722B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A0BF-5153-408D-A562-D8FCCC3B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7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673D-4318-4E3E-87DA-68599F5722B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A0BF-5153-408D-A562-D8FCCC3B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46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829673D-4318-4E3E-87DA-68599F5722B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3FA0BF-5153-408D-A562-D8FCCC3B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3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673D-4318-4E3E-87DA-68599F5722B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A0BF-5153-408D-A562-D8FCCC3B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1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829673D-4318-4E3E-87DA-68599F5722B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13FA0BF-5153-408D-A562-D8FCCC3B7A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17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CENTRIFUGE INSTRUCTIONS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043" y="1325979"/>
            <a:ext cx="3873984" cy="29991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0667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613868" cy="4023360"/>
          </a:xfrm>
        </p:spPr>
        <p:txBody>
          <a:bodyPr>
            <a:normAutofit/>
          </a:bodyPr>
          <a:lstStyle/>
          <a:p>
            <a:pPr algn="just"/>
            <a:r>
              <a:rPr lang="tr-TR" sz="2800" b="1" dirty="0"/>
              <a:t>Plug the mains plug of the device into a suitable socket and operate the controller using the POWER on the side.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365" y="1737361"/>
            <a:ext cx="4357315" cy="329184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20679310">
            <a:off x="5808218" y="3347627"/>
            <a:ext cx="1836165" cy="8945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49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454842" cy="4023360"/>
          </a:xfrm>
        </p:spPr>
        <p:txBody>
          <a:bodyPr>
            <a:normAutofit/>
          </a:bodyPr>
          <a:lstStyle/>
          <a:p>
            <a:pPr algn="just"/>
            <a:r>
              <a:rPr lang="tr-TR" sz="2800" b="1" dirty="0"/>
              <a:t>Open the lid of the device by pressing the lid.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313" y="1371598"/>
            <a:ext cx="4675367" cy="3597967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20820540">
            <a:off x="6814915" y="2468298"/>
            <a:ext cx="2574063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723580" y="1987826"/>
            <a:ext cx="613116" cy="8150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93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514477" cy="4023360"/>
          </a:xfrm>
        </p:spPr>
        <p:txBody>
          <a:bodyPr>
            <a:normAutofit/>
          </a:bodyPr>
          <a:lstStyle/>
          <a:p>
            <a:pPr algn="just"/>
            <a:r>
              <a:rPr lang="tr-TR" sz="2800" b="1" dirty="0"/>
              <a:t>Weigh your samples in a tube suitable for the rotor (together with the fixing holes), close the rotor and centrifuge caps (Caution: Weights of the samples at the same time for rotor balance).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461" y="1845735"/>
            <a:ext cx="4536220" cy="348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245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2480807" cy="4023360"/>
          </a:xfrm>
        </p:spPr>
        <p:txBody>
          <a:bodyPr>
            <a:normAutofit/>
          </a:bodyPr>
          <a:lstStyle/>
          <a:p>
            <a:pPr algn="just"/>
            <a:r>
              <a:rPr lang="tr-TR" sz="2800" b="1" dirty="0"/>
              <a:t>Start the centrifugation function using the "Start" button.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313" y="1845734"/>
            <a:ext cx="4675367" cy="359796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21076681">
            <a:off x="6973943" y="3187516"/>
            <a:ext cx="2574063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765950" y="2997637"/>
            <a:ext cx="613116" cy="8150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86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2957885" cy="4023360"/>
          </a:xfrm>
        </p:spPr>
        <p:txBody>
          <a:bodyPr>
            <a:normAutofit/>
          </a:bodyPr>
          <a:lstStyle/>
          <a:p>
            <a:pPr algn="just"/>
            <a:r>
              <a:rPr lang="tr-TR" sz="2800" b="1" dirty="0"/>
              <a:t>When the centrifugation process is complete (beep sound), wait until speed of rotor becomes “0” , then open the lid.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313" y="1845734"/>
            <a:ext cx="4675367" cy="3597967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20820540">
            <a:off x="7033577" y="2905620"/>
            <a:ext cx="2574063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677477" y="2519625"/>
            <a:ext cx="613116" cy="8150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6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2800" b="1" dirty="0"/>
              <a:t> Carefully remove your sample from the device</a:t>
            </a:r>
            <a:r>
              <a:rPr lang="tr-TR" sz="2800" b="1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b="1" dirty="0"/>
              <a:t> </a:t>
            </a:r>
            <a:r>
              <a:rPr lang="tr-TR" sz="2800" b="1" dirty="0" smtClean="0"/>
              <a:t> </a:t>
            </a:r>
            <a:r>
              <a:rPr lang="tr-TR" sz="2800" b="1" dirty="0"/>
              <a:t>If any contamination has occurred on the device or rotor, clean it with a damp cloth or paper towel and close the device cover</a:t>
            </a:r>
            <a:r>
              <a:rPr lang="tr-TR" sz="2800" b="1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b="1" dirty="0"/>
              <a:t> </a:t>
            </a:r>
            <a:r>
              <a:rPr lang="tr-TR" sz="2800" b="1" dirty="0" smtClean="0"/>
              <a:t> </a:t>
            </a:r>
            <a:r>
              <a:rPr lang="tr-TR" sz="2800" b="1" dirty="0"/>
              <a:t>Sign and fill the device usage notebook.</a:t>
            </a:r>
            <a:endParaRPr lang="en-US" sz="2800" b="1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237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Override1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154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Retrospect</vt:lpstr>
      <vt:lpstr>CENTRIFUGE INSTRUCTIONS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CENTRIFUGE INSTRUCTIONS</dc:title>
  <dc:creator>Eda</dc:creator>
  <cp:lastModifiedBy>Eda</cp:lastModifiedBy>
  <cp:revision>2</cp:revision>
  <dcterms:created xsi:type="dcterms:W3CDTF">2020-02-03T13:25:33Z</dcterms:created>
  <dcterms:modified xsi:type="dcterms:W3CDTF">2020-02-03T13:40:03Z</dcterms:modified>
</cp:coreProperties>
</file>