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41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27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8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3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8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9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F3BA-3399-4F8D-BDE7-10881AF70E9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E7C743-26E5-48B8-A61A-68C4F1BDD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32349" y="5408444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CENTRIFUGE</a:t>
            </a:r>
            <a:endParaRPr lang="en-GB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18583" b="13962"/>
          <a:stretch/>
        </p:blipFill>
        <p:spPr>
          <a:xfrm>
            <a:off x="4199472" y="1541888"/>
            <a:ext cx="5020727" cy="34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7"/>
          <a:stretch/>
        </p:blipFill>
        <p:spPr>
          <a:xfrm rot="5400000">
            <a:off x="1650196" y="374965"/>
            <a:ext cx="1777891" cy="1807007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62708" y="754182"/>
            <a:ext cx="70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Beşgen 9"/>
          <p:cNvSpPr/>
          <p:nvPr/>
        </p:nvSpPr>
        <p:spPr>
          <a:xfrm>
            <a:off x="0" y="3106653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2.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677559" y="976548"/>
            <a:ext cx="411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Turn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device</a:t>
            </a:r>
            <a:r>
              <a:rPr lang="tr-TR" b="1" dirty="0" smtClean="0"/>
              <a:t>. (Cihaz açılır.)</a:t>
            </a:r>
            <a:endParaRPr lang="en-GB" b="1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2192867" y="482600"/>
            <a:ext cx="414866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3677559" y="2650168"/>
            <a:ext cx="7301103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err="1" smtClean="0"/>
              <a:t>Prepare</a:t>
            </a:r>
            <a:r>
              <a:rPr lang="tr-TR" b="1" dirty="0" smtClean="0"/>
              <a:t> </a:t>
            </a:r>
            <a:r>
              <a:rPr lang="tr-TR" b="1" dirty="0" err="1" smtClean="0"/>
              <a:t>your</a:t>
            </a:r>
            <a:r>
              <a:rPr lang="tr-TR" b="1" dirty="0" smtClean="0"/>
              <a:t> </a:t>
            </a:r>
            <a:r>
              <a:rPr lang="tr-TR" b="1" dirty="0" err="1" smtClean="0"/>
              <a:t>sample</a:t>
            </a:r>
            <a:r>
              <a:rPr lang="tr-TR" b="1" dirty="0" smtClean="0"/>
              <a:t> in a </a:t>
            </a:r>
            <a:r>
              <a:rPr lang="tr-TR" b="1" dirty="0" err="1" smtClean="0"/>
              <a:t>tube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cap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tube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proper</a:t>
            </a:r>
            <a:r>
              <a:rPr lang="tr-TR" b="1" dirty="0" smtClean="0"/>
              <a:t> </a:t>
            </a:r>
            <a:r>
              <a:rPr lang="tr-TR" b="1" dirty="0" err="1" smtClean="0"/>
              <a:t>lid</a:t>
            </a:r>
            <a:r>
              <a:rPr lang="tr-TR" b="1" dirty="0" smtClean="0"/>
              <a:t>. (Örnek tüp içinde hazırlanır ve tüp uygun bir kapakla kapatılır.)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12477" b="13968"/>
          <a:stretch/>
        </p:blipFill>
        <p:spPr bwMode="auto">
          <a:xfrm>
            <a:off x="1602201" y="2650168"/>
            <a:ext cx="1814185" cy="14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4216399" y="4706027"/>
            <a:ext cx="6671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/>
              <a:t>Make a counterbalance for the centrifuge tube you want to put in the centrifuge</a:t>
            </a:r>
            <a:r>
              <a:rPr lang="en-GB" b="1" dirty="0" smtClean="0"/>
              <a:t>.</a:t>
            </a:r>
            <a:r>
              <a:rPr lang="tr-TR" b="1" dirty="0" smtClean="0"/>
              <a:t>(Dengeleme yapmak için santrifüje yerleştirilecek olan tüp ile aynı ağırlıkta olan başka bir tüp hazırlanır.)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12881"/>
          <a:stretch/>
        </p:blipFill>
        <p:spPr bwMode="auto">
          <a:xfrm>
            <a:off x="1581979" y="4798778"/>
            <a:ext cx="2430066" cy="132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Beşgen 19"/>
          <p:cNvSpPr/>
          <p:nvPr/>
        </p:nvSpPr>
        <p:spPr>
          <a:xfrm>
            <a:off x="-8473" y="5189529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3.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/>
          <a:stretch/>
        </p:blipFill>
        <p:spPr>
          <a:xfrm rot="5400000">
            <a:off x="1505105" y="729987"/>
            <a:ext cx="1860953" cy="1450631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62708" y="754182"/>
            <a:ext cx="70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4.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Beşgen 9"/>
          <p:cNvSpPr/>
          <p:nvPr/>
        </p:nvSpPr>
        <p:spPr>
          <a:xfrm>
            <a:off x="0" y="3423183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5.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499759" y="902781"/>
            <a:ext cx="73011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err="1" smtClean="0"/>
              <a:t>Place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en-GB" b="1" dirty="0" smtClean="0"/>
              <a:t> </a:t>
            </a:r>
            <a:r>
              <a:rPr lang="tr-TR" b="1" dirty="0" err="1" smtClean="0"/>
              <a:t>prepared</a:t>
            </a:r>
            <a:r>
              <a:rPr lang="tr-TR" b="1" dirty="0" smtClean="0"/>
              <a:t> </a:t>
            </a:r>
            <a:r>
              <a:rPr lang="en-GB" b="1" dirty="0" smtClean="0"/>
              <a:t>tubes </a:t>
            </a:r>
            <a:r>
              <a:rPr lang="tr-TR" b="1" dirty="0" err="1" smtClean="0"/>
              <a:t>opposite</a:t>
            </a:r>
            <a:r>
              <a:rPr lang="tr-TR" b="1" dirty="0" smtClean="0"/>
              <a:t> </a:t>
            </a:r>
            <a:r>
              <a:rPr lang="tr-TR" b="1" dirty="0" err="1" smtClean="0"/>
              <a:t>each</a:t>
            </a:r>
            <a:r>
              <a:rPr lang="tr-TR" b="1" dirty="0" smtClean="0"/>
              <a:t> </a:t>
            </a:r>
            <a:r>
              <a:rPr lang="tr-TR" b="1" dirty="0" err="1" smtClean="0"/>
              <a:t>other</a:t>
            </a:r>
            <a:r>
              <a:rPr lang="tr-TR" b="1" dirty="0" smtClean="0"/>
              <a:t> in</a:t>
            </a:r>
            <a:r>
              <a:rPr lang="en-GB" b="1" dirty="0" smtClean="0"/>
              <a:t> </a:t>
            </a:r>
            <a:r>
              <a:rPr lang="en-GB" b="1" dirty="0"/>
              <a:t>the centrifuge</a:t>
            </a:r>
            <a:r>
              <a:rPr lang="en-GB" b="1" dirty="0" smtClean="0"/>
              <a:t>.</a:t>
            </a:r>
            <a:r>
              <a:rPr lang="tr-TR" b="1" dirty="0" smtClean="0"/>
              <a:t> (Hazırlanan tüpler karşılıklı olarak santrifüj cihazına yerleştirilir.)</a:t>
            </a:r>
            <a:endParaRPr lang="en-GB" b="1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048933" y="754182"/>
            <a:ext cx="211667" cy="46166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 flipV="1">
            <a:off x="2650068" y="1778001"/>
            <a:ext cx="253999" cy="44873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29" y="3042021"/>
            <a:ext cx="2879862" cy="23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4531391" y="3042021"/>
            <a:ext cx="7301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Close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lid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adjust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centrifugation</a:t>
            </a:r>
            <a:r>
              <a:rPr lang="tr-TR" b="1" dirty="0" smtClean="0"/>
              <a:t> </a:t>
            </a:r>
            <a:r>
              <a:rPr lang="tr-TR" b="1" dirty="0" err="1" smtClean="0"/>
              <a:t>speed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time</a:t>
            </a:r>
            <a:r>
              <a:rPr lang="en-GB" b="1" dirty="0" smtClean="0"/>
              <a:t>.</a:t>
            </a:r>
            <a:r>
              <a:rPr lang="tr-TR" b="1" dirty="0" smtClean="0"/>
              <a:t> </a:t>
            </a:r>
            <a:r>
              <a:rPr lang="tr-TR" b="1" dirty="0" err="1" smtClean="0"/>
              <a:t>Press</a:t>
            </a:r>
            <a:r>
              <a:rPr lang="tr-TR" b="1" dirty="0" smtClean="0"/>
              <a:t> start-stop </a:t>
            </a:r>
            <a:r>
              <a:rPr lang="tr-TR" b="1" dirty="0" err="1" smtClean="0"/>
              <a:t>button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start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process</a:t>
            </a:r>
            <a:r>
              <a:rPr lang="tr-TR" b="1" dirty="0" smtClean="0"/>
              <a:t>. (Cihazın kapağı kapatılır ve santrifüj hızı ve süresi ayarlanır. Start-stop tuşuna basılarak işlem başlatılır.)</a:t>
            </a:r>
            <a:endParaRPr lang="en-GB" b="1" dirty="0"/>
          </a:p>
        </p:txBody>
      </p:sp>
      <p:sp>
        <p:nvSpPr>
          <p:cNvPr id="17" name="Oval 16"/>
          <p:cNvSpPr/>
          <p:nvPr/>
        </p:nvSpPr>
        <p:spPr>
          <a:xfrm>
            <a:off x="2789443" y="3963933"/>
            <a:ext cx="991249" cy="2077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Düz Ok Bağlayıcısı 21"/>
          <p:cNvCxnSpPr/>
          <p:nvPr/>
        </p:nvCxnSpPr>
        <p:spPr>
          <a:xfrm flipH="1" flipV="1">
            <a:off x="2971150" y="4347615"/>
            <a:ext cx="253999" cy="44873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44" y="359924"/>
            <a:ext cx="2736679" cy="196496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9"/>
          <a:stretch/>
        </p:blipFill>
        <p:spPr>
          <a:xfrm rot="5400000">
            <a:off x="1678083" y="3298456"/>
            <a:ext cx="2249898" cy="2216776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62708" y="754182"/>
            <a:ext cx="70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6.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91" y="412143"/>
            <a:ext cx="11461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3059733" y="1502087"/>
            <a:ext cx="267026" cy="2077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etin kutusu 11"/>
          <p:cNvSpPr txBox="1"/>
          <p:nvPr/>
        </p:nvSpPr>
        <p:spPr>
          <a:xfrm>
            <a:off x="6664569" y="412143"/>
            <a:ext cx="52792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/>
              <a:t>At the end of the </a:t>
            </a:r>
            <a:r>
              <a:rPr lang="tr-TR" b="1" dirty="0" smtClean="0"/>
              <a:t>time</a:t>
            </a:r>
            <a:r>
              <a:rPr lang="en-GB" b="1" dirty="0" smtClean="0"/>
              <a:t>, open</a:t>
            </a:r>
            <a:r>
              <a:rPr lang="tr-TR" b="1" dirty="0" smtClean="0"/>
              <a:t> </a:t>
            </a:r>
            <a:r>
              <a:rPr lang="en-GB" b="1" dirty="0" smtClean="0"/>
              <a:t>the </a:t>
            </a:r>
            <a:r>
              <a:rPr lang="en-GB" b="1" dirty="0"/>
              <a:t>lid of the device </a:t>
            </a:r>
            <a:r>
              <a:rPr lang="en-GB" b="1" dirty="0" smtClean="0"/>
              <a:t>by </a:t>
            </a:r>
            <a:r>
              <a:rPr lang="en-GB" b="1" dirty="0"/>
              <a:t>pressing the lid open </a:t>
            </a:r>
            <a:r>
              <a:rPr lang="tr-TR" b="1" dirty="0" err="1" smtClean="0"/>
              <a:t>button</a:t>
            </a:r>
            <a:r>
              <a:rPr lang="tr-TR" b="1" dirty="0" smtClean="0"/>
              <a:t> </a:t>
            </a:r>
            <a:r>
              <a:rPr lang="en-GB" b="1" dirty="0" smtClean="0"/>
              <a:t>and </a:t>
            </a:r>
            <a:r>
              <a:rPr lang="tr-TR" b="1" dirty="0" err="1" smtClean="0"/>
              <a:t>take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en-GB" b="1" dirty="0" smtClean="0"/>
              <a:t>samples from </a:t>
            </a:r>
            <a:r>
              <a:rPr lang="en-GB" b="1" dirty="0"/>
              <a:t>the </a:t>
            </a:r>
            <a:r>
              <a:rPr lang="en-GB" b="1" dirty="0" smtClean="0"/>
              <a:t>device.</a:t>
            </a:r>
            <a:r>
              <a:rPr lang="tr-TR" b="1" dirty="0" smtClean="0"/>
              <a:t> (Süre sonunda </a:t>
            </a:r>
            <a:r>
              <a:rPr lang="tr-TR" b="1" dirty="0" err="1" smtClean="0"/>
              <a:t>lid</a:t>
            </a:r>
            <a:r>
              <a:rPr lang="tr-TR" b="1" dirty="0" smtClean="0"/>
              <a:t> </a:t>
            </a:r>
            <a:r>
              <a:rPr lang="tr-TR" b="1" dirty="0" err="1" smtClean="0"/>
              <a:t>open</a:t>
            </a:r>
            <a:r>
              <a:rPr lang="tr-TR" b="1" dirty="0" smtClean="0"/>
              <a:t> tuşuna basılarak cihazın kapağı açılır ve örnekler cihazdan alınır.)</a:t>
            </a:r>
            <a:endParaRPr lang="en-GB" b="1" dirty="0"/>
          </a:p>
        </p:txBody>
      </p:sp>
      <p:sp>
        <p:nvSpPr>
          <p:cNvPr id="13" name="Beşgen 12"/>
          <p:cNvSpPr/>
          <p:nvPr/>
        </p:nvSpPr>
        <p:spPr>
          <a:xfrm>
            <a:off x="0" y="4161753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7.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4519245" y="1342407"/>
            <a:ext cx="627676" cy="263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kdörtgen 13"/>
          <p:cNvSpPr/>
          <p:nvPr/>
        </p:nvSpPr>
        <p:spPr>
          <a:xfrm>
            <a:off x="4190999" y="3531914"/>
            <a:ext cx="69928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/>
              <a:t>When the process is finished, turned off </a:t>
            </a:r>
            <a:r>
              <a:rPr lang="en-GB" b="1" dirty="0" smtClean="0"/>
              <a:t>the </a:t>
            </a:r>
            <a:r>
              <a:rPr lang="en-GB" b="1" dirty="0"/>
              <a:t>device </a:t>
            </a:r>
            <a:r>
              <a:rPr lang="tr-TR" b="1" dirty="0" err="1" smtClean="0"/>
              <a:t>from</a:t>
            </a:r>
            <a:r>
              <a:rPr lang="tr-TR" b="1" smtClean="0"/>
              <a:t> </a:t>
            </a:r>
            <a:r>
              <a:rPr lang="en-GB" b="1" smtClean="0"/>
              <a:t>the </a:t>
            </a:r>
            <a:r>
              <a:rPr lang="en-GB" b="1" dirty="0"/>
              <a:t>on-off button on the back</a:t>
            </a:r>
            <a:r>
              <a:rPr lang="en-GB" b="1" dirty="0" smtClean="0"/>
              <a:t>.</a:t>
            </a:r>
            <a:r>
              <a:rPr lang="tr-TR" b="1" dirty="0"/>
              <a:t> (İşlem bitince cihaz arkadaki açma kapama düğmesinden kapatılır</a:t>
            </a:r>
            <a:r>
              <a:rPr lang="tr-TR" b="1" dirty="0" smtClean="0"/>
              <a:t>.)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</TotalTime>
  <Words>209</Words>
  <Application>Microsoft Office PowerPoint</Application>
  <PresentationFormat>Özel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Duman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Hatice Neval MUCUK</dc:creator>
  <cp:lastModifiedBy>pc</cp:lastModifiedBy>
  <cp:revision>24</cp:revision>
  <dcterms:created xsi:type="dcterms:W3CDTF">2020-01-26T20:08:11Z</dcterms:created>
  <dcterms:modified xsi:type="dcterms:W3CDTF">2020-02-04T12:49:34Z</dcterms:modified>
</cp:coreProperties>
</file>