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5" autoAdjust="0"/>
    <p:restoredTop sz="94660"/>
  </p:normalViewPr>
  <p:slideViewPr>
    <p:cSldViewPr snapToGrid="0">
      <p:cViewPr varScale="1">
        <p:scale>
          <a:sx n="45" d="100"/>
          <a:sy n="45" d="100"/>
        </p:scale>
        <p:origin x="78"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C9A3E2-410B-4436-8551-D6434CD5B2B1}" type="datetimeFigureOut">
              <a:rPr lang="en-US" smtClean="0"/>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7CDA9-B618-4E24-9BC8-4BA9BC6DA17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4937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C9A3E2-410B-4436-8551-D6434CD5B2B1}" type="datetimeFigureOut">
              <a:rPr lang="en-US" smtClean="0"/>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7CDA9-B618-4E24-9BC8-4BA9BC6DA17D}" type="slidenum">
              <a:rPr lang="en-US" smtClean="0"/>
              <a:t>‹#›</a:t>
            </a:fld>
            <a:endParaRPr lang="en-US"/>
          </a:p>
        </p:txBody>
      </p:sp>
    </p:spTree>
    <p:extLst>
      <p:ext uri="{BB962C8B-B14F-4D97-AF65-F5344CB8AC3E}">
        <p14:creationId xmlns:p14="http://schemas.microsoft.com/office/powerpoint/2010/main" val="2056586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C9A3E2-410B-4436-8551-D6434CD5B2B1}" type="datetimeFigureOut">
              <a:rPr lang="en-US" smtClean="0"/>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7CDA9-B618-4E24-9BC8-4BA9BC6DA17D}" type="slidenum">
              <a:rPr lang="en-US" smtClean="0"/>
              <a:t>‹#›</a:t>
            </a:fld>
            <a:endParaRPr lang="en-US"/>
          </a:p>
        </p:txBody>
      </p:sp>
    </p:spTree>
    <p:extLst>
      <p:ext uri="{BB962C8B-B14F-4D97-AF65-F5344CB8AC3E}">
        <p14:creationId xmlns:p14="http://schemas.microsoft.com/office/powerpoint/2010/main" val="2856114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C9A3E2-410B-4436-8551-D6434CD5B2B1}" type="datetimeFigureOut">
              <a:rPr lang="en-US" smtClean="0"/>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7CDA9-B618-4E24-9BC8-4BA9BC6DA17D}" type="slidenum">
              <a:rPr lang="en-US" smtClean="0"/>
              <a:t>‹#›</a:t>
            </a:fld>
            <a:endParaRPr lang="en-US"/>
          </a:p>
        </p:txBody>
      </p:sp>
    </p:spTree>
    <p:extLst>
      <p:ext uri="{BB962C8B-B14F-4D97-AF65-F5344CB8AC3E}">
        <p14:creationId xmlns:p14="http://schemas.microsoft.com/office/powerpoint/2010/main" val="181202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1C9A3E2-410B-4436-8551-D6434CD5B2B1}" type="datetimeFigureOut">
              <a:rPr lang="en-US" smtClean="0"/>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7CDA9-B618-4E24-9BC8-4BA9BC6DA17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0569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C9A3E2-410B-4436-8551-D6434CD5B2B1}" type="datetimeFigureOut">
              <a:rPr lang="en-US" smtClean="0"/>
              <a:t>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97CDA9-B618-4E24-9BC8-4BA9BC6DA17D}" type="slidenum">
              <a:rPr lang="en-US" smtClean="0"/>
              <a:t>‹#›</a:t>
            </a:fld>
            <a:endParaRPr lang="en-US"/>
          </a:p>
        </p:txBody>
      </p:sp>
    </p:spTree>
    <p:extLst>
      <p:ext uri="{BB962C8B-B14F-4D97-AF65-F5344CB8AC3E}">
        <p14:creationId xmlns:p14="http://schemas.microsoft.com/office/powerpoint/2010/main" val="2270436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C9A3E2-410B-4436-8551-D6434CD5B2B1}" type="datetimeFigureOut">
              <a:rPr lang="en-US" smtClean="0"/>
              <a:t>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97CDA9-B618-4E24-9BC8-4BA9BC6DA17D}" type="slidenum">
              <a:rPr lang="en-US" smtClean="0"/>
              <a:t>‹#›</a:t>
            </a:fld>
            <a:endParaRPr lang="en-US"/>
          </a:p>
        </p:txBody>
      </p:sp>
    </p:spTree>
    <p:extLst>
      <p:ext uri="{BB962C8B-B14F-4D97-AF65-F5344CB8AC3E}">
        <p14:creationId xmlns:p14="http://schemas.microsoft.com/office/powerpoint/2010/main" val="3898019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1C9A3E2-410B-4436-8551-D6434CD5B2B1}" type="datetimeFigureOut">
              <a:rPr lang="en-US" smtClean="0"/>
              <a:t>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97CDA9-B618-4E24-9BC8-4BA9BC6DA17D}" type="slidenum">
              <a:rPr lang="en-US" smtClean="0"/>
              <a:t>‹#›</a:t>
            </a:fld>
            <a:endParaRPr lang="en-US"/>
          </a:p>
        </p:txBody>
      </p:sp>
    </p:spTree>
    <p:extLst>
      <p:ext uri="{BB962C8B-B14F-4D97-AF65-F5344CB8AC3E}">
        <p14:creationId xmlns:p14="http://schemas.microsoft.com/office/powerpoint/2010/main" val="1285689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1C9A3E2-410B-4436-8551-D6434CD5B2B1}" type="datetimeFigureOut">
              <a:rPr lang="en-US" smtClean="0"/>
              <a:t>2/4/2020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D97CDA9-B618-4E24-9BC8-4BA9BC6DA17D}" type="slidenum">
              <a:rPr lang="en-US" smtClean="0"/>
              <a:t>‹#›</a:t>
            </a:fld>
            <a:endParaRPr lang="en-US"/>
          </a:p>
        </p:txBody>
      </p:sp>
    </p:spTree>
    <p:extLst>
      <p:ext uri="{BB962C8B-B14F-4D97-AF65-F5344CB8AC3E}">
        <p14:creationId xmlns:p14="http://schemas.microsoft.com/office/powerpoint/2010/main" val="1026936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1C9A3E2-410B-4436-8551-D6434CD5B2B1}" type="datetimeFigureOut">
              <a:rPr lang="en-US" smtClean="0"/>
              <a:t>2/4/2020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D97CDA9-B618-4E24-9BC8-4BA9BC6DA17D}" type="slidenum">
              <a:rPr lang="en-US" smtClean="0"/>
              <a:t>‹#›</a:t>
            </a:fld>
            <a:endParaRPr lang="en-US"/>
          </a:p>
        </p:txBody>
      </p:sp>
    </p:spTree>
    <p:extLst>
      <p:ext uri="{BB962C8B-B14F-4D97-AF65-F5344CB8AC3E}">
        <p14:creationId xmlns:p14="http://schemas.microsoft.com/office/powerpoint/2010/main" val="2475540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1C9A3E2-410B-4436-8551-D6434CD5B2B1}" type="datetimeFigureOut">
              <a:rPr lang="en-US" smtClean="0"/>
              <a:t>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97CDA9-B618-4E24-9BC8-4BA9BC6DA17D}" type="slidenum">
              <a:rPr lang="en-US" smtClean="0"/>
              <a:t>‹#›</a:t>
            </a:fld>
            <a:endParaRPr lang="en-US"/>
          </a:p>
        </p:txBody>
      </p:sp>
    </p:spTree>
    <p:extLst>
      <p:ext uri="{BB962C8B-B14F-4D97-AF65-F5344CB8AC3E}">
        <p14:creationId xmlns:p14="http://schemas.microsoft.com/office/powerpoint/2010/main" val="2210254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1C9A3E2-410B-4436-8551-D6434CD5B2B1}" type="datetimeFigureOut">
              <a:rPr lang="en-US" smtClean="0"/>
              <a:t>2/4/2020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D97CDA9-B618-4E24-9BC8-4BA9BC6DA17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70002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7004729" cy="3566160"/>
          </a:xfrm>
        </p:spPr>
        <p:txBody>
          <a:bodyPr/>
          <a:lstStyle/>
          <a:p>
            <a:r>
              <a:rPr lang="en-US" b="1" dirty="0"/>
              <a:t>FTIR INSTRUCTIONS</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3428" r="23908"/>
          <a:stretch/>
        </p:blipFill>
        <p:spPr>
          <a:xfrm>
            <a:off x="7868093" y="794395"/>
            <a:ext cx="3290358" cy="3595971"/>
          </a:xfrm>
          <a:prstGeom prst="rect">
            <a:avLst/>
          </a:prstGeom>
        </p:spPr>
      </p:pic>
    </p:spTree>
    <p:extLst>
      <p:ext uri="{BB962C8B-B14F-4D97-AF65-F5344CB8AC3E}">
        <p14:creationId xmlns:p14="http://schemas.microsoft.com/office/powerpoint/2010/main" val="287706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q"/>
            </a:pPr>
            <a:r>
              <a:rPr lang="tr-TR" dirty="0" smtClean="0"/>
              <a:t> </a:t>
            </a:r>
            <a:r>
              <a:rPr lang="en-US" b="1" dirty="0"/>
              <a:t>Sign on the </a:t>
            </a:r>
            <a:r>
              <a:rPr lang="en-US" b="1" dirty="0" smtClean="0"/>
              <a:t>notebook</a:t>
            </a:r>
            <a:endParaRPr lang="tr-TR" b="1" dirty="0" smtClean="0"/>
          </a:p>
          <a:p>
            <a:pPr>
              <a:buFont typeface="Wingdings" panose="05000000000000000000" pitchFamily="2" charset="2"/>
              <a:buChar char="q"/>
            </a:pPr>
            <a:r>
              <a:rPr lang="tr-TR" b="1" dirty="0"/>
              <a:t> </a:t>
            </a:r>
            <a:r>
              <a:rPr lang="en-US" b="1" dirty="0"/>
              <a:t>Turn on the computer and sign in (USER</a:t>
            </a:r>
            <a:r>
              <a:rPr lang="en-US" b="1" dirty="0" smtClean="0"/>
              <a:t>)</a:t>
            </a:r>
            <a:endParaRPr lang="tr-TR" b="1" dirty="0" smtClean="0"/>
          </a:p>
          <a:p>
            <a:pPr>
              <a:buFont typeface="Wingdings" panose="05000000000000000000" pitchFamily="2" charset="2"/>
              <a:buChar char="q"/>
            </a:pPr>
            <a:r>
              <a:rPr lang="tr-TR" b="1" dirty="0" smtClean="0"/>
              <a:t> </a:t>
            </a:r>
            <a:r>
              <a:rPr lang="en-US" b="1" dirty="0"/>
              <a:t>Check the power of the instrument. In the small panel of instrument “Perkin Elmer Spectrum Series” will be shown if the initialization succeeded, otherwise come to see </a:t>
            </a:r>
            <a:r>
              <a:rPr lang="en-US" b="1" dirty="0" err="1"/>
              <a:t>Nazan</a:t>
            </a:r>
            <a:r>
              <a:rPr lang="en-US" b="1" dirty="0"/>
              <a:t> </a:t>
            </a:r>
            <a:r>
              <a:rPr lang="en-US" b="1" dirty="0" err="1"/>
              <a:t>Çağlar</a:t>
            </a:r>
            <a:r>
              <a:rPr lang="en-US" b="1" dirty="0"/>
              <a:t> </a:t>
            </a:r>
            <a:r>
              <a:rPr lang="en-US" b="1" dirty="0" smtClean="0"/>
              <a:t>first</a:t>
            </a:r>
            <a:endParaRPr lang="en-US" b="1" dirty="0"/>
          </a:p>
        </p:txBody>
      </p:sp>
    </p:spTree>
    <p:extLst>
      <p:ext uri="{BB962C8B-B14F-4D97-AF65-F5344CB8AC3E}">
        <p14:creationId xmlns:p14="http://schemas.microsoft.com/office/powerpoint/2010/main" val="1472105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97280" y="1845734"/>
            <a:ext cx="3538515" cy="4023360"/>
          </a:xfrm>
        </p:spPr>
        <p:txBody>
          <a:bodyPr/>
          <a:lstStyle/>
          <a:p>
            <a:pPr>
              <a:buFont typeface="Wingdings" panose="05000000000000000000" pitchFamily="2" charset="2"/>
              <a:buChar char="q"/>
            </a:pPr>
            <a:r>
              <a:rPr lang="en-US" b="1" dirty="0"/>
              <a:t>Clean the sample holder by acetone with cotton or wipes, make sure not to splash the acetone on the instrument</a:t>
            </a: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0691" y="1845734"/>
            <a:ext cx="5090844" cy="4023360"/>
          </a:xfrm>
          <a:prstGeom prst="rect">
            <a:avLst/>
          </a:prstGeom>
        </p:spPr>
      </p:pic>
      <p:sp>
        <p:nvSpPr>
          <p:cNvPr id="5" name="Oval 4"/>
          <p:cNvSpPr/>
          <p:nvPr/>
        </p:nvSpPr>
        <p:spPr>
          <a:xfrm>
            <a:off x="6847367" y="2147777"/>
            <a:ext cx="2955852" cy="2488018"/>
          </a:xfrm>
          <a:prstGeom prst="ellipse">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8357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97279" y="1845734"/>
            <a:ext cx="6196655" cy="4023360"/>
          </a:xfrm>
        </p:spPr>
        <p:txBody>
          <a:bodyPr/>
          <a:lstStyle/>
          <a:p>
            <a:pPr algn="just">
              <a:buFont typeface="Wingdings" panose="05000000000000000000" pitchFamily="2" charset="2"/>
              <a:buChar char="q"/>
            </a:pPr>
            <a:r>
              <a:rPr lang="tr-TR" b="1" dirty="0" smtClean="0"/>
              <a:t> </a:t>
            </a:r>
            <a:r>
              <a:rPr lang="en-US" b="1" dirty="0" smtClean="0"/>
              <a:t>Launch </a:t>
            </a:r>
            <a:r>
              <a:rPr lang="en-US" b="1" dirty="0"/>
              <a:t>the “spectrum” software on the desktop with User Name of “Analyst” and Password “Analyst”, then select “Spectrum 10</a:t>
            </a:r>
            <a:r>
              <a:rPr lang="en-US" b="1" dirty="0" smtClean="0"/>
              <a:t>”</a:t>
            </a:r>
            <a:endParaRPr lang="en-US" b="1" dirty="0"/>
          </a:p>
          <a:p>
            <a:pPr algn="just">
              <a:buFont typeface="Wingdings" panose="05000000000000000000" pitchFamily="2" charset="2"/>
              <a:buChar char="q"/>
            </a:pPr>
            <a:r>
              <a:rPr lang="en-US" b="1" dirty="0" smtClean="0"/>
              <a:t> </a:t>
            </a:r>
            <a:r>
              <a:rPr lang="en-US" b="1" dirty="0"/>
              <a:t>Select “Instrument setup” button, “Scan and Instrument Setup” dialog will pop up, input your sample name, scan range (the range limit is 650-4500 cm</a:t>
            </a:r>
            <a:r>
              <a:rPr lang="en-US" b="1" baseline="30000" dirty="0"/>
              <a:t>-1</a:t>
            </a:r>
            <a:r>
              <a:rPr lang="en-US" b="1" dirty="0"/>
              <a:t>), and scan </a:t>
            </a:r>
            <a:r>
              <a:rPr lang="en-US" b="1" dirty="0" smtClean="0"/>
              <a:t>number</a:t>
            </a:r>
            <a:endParaRPr lang="tr-TR" b="1" dirty="0" smtClean="0"/>
          </a:p>
          <a:p>
            <a:pPr algn="just">
              <a:buFont typeface="Wingdings" panose="05000000000000000000" pitchFamily="2" charset="2"/>
              <a:buChar char="q"/>
            </a:pPr>
            <a:r>
              <a:rPr lang="tr-TR" b="1" dirty="0"/>
              <a:t> </a:t>
            </a:r>
            <a:r>
              <a:rPr lang="en-US" b="1" dirty="0"/>
              <a:t>Click the “back ground” button to collect back group information of the sample holder</a:t>
            </a:r>
            <a:endParaRPr lang="en-US" b="1" dirty="0"/>
          </a:p>
        </p:txBody>
      </p:sp>
    </p:spTree>
    <p:extLst>
      <p:ext uri="{BB962C8B-B14F-4D97-AF65-F5344CB8AC3E}">
        <p14:creationId xmlns:p14="http://schemas.microsoft.com/office/powerpoint/2010/main" val="3063495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97280" y="1845734"/>
            <a:ext cx="4452915" cy="4023360"/>
          </a:xfrm>
        </p:spPr>
        <p:txBody>
          <a:bodyPr/>
          <a:lstStyle/>
          <a:p>
            <a:pPr algn="just">
              <a:buFont typeface="Wingdings" panose="05000000000000000000" pitchFamily="2" charset="2"/>
              <a:buChar char="q"/>
            </a:pPr>
            <a:r>
              <a:rPr lang="tr-TR" dirty="0" smtClean="0"/>
              <a:t> </a:t>
            </a:r>
            <a:r>
              <a:rPr lang="en-US" b="1" dirty="0"/>
              <a:t>Place you sample on the sample holder. Click the “monitor” button on the “Scan and Instrument Setup” dialog first, and then lower down the pressure arm, through the “monitor” dialog to monitor the total pressure applied to the sample, set the “Force Gauge” to be around 90. Press “Apply” and then “Start” to collect the spectrum</a:t>
            </a: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78455" y="1845734"/>
            <a:ext cx="3104707" cy="4023360"/>
          </a:xfrm>
          <a:prstGeom prst="rect">
            <a:avLst/>
          </a:prstGeom>
        </p:spPr>
      </p:pic>
      <p:cxnSp>
        <p:nvCxnSpPr>
          <p:cNvPr id="6" name="Straight Arrow Connector 5"/>
          <p:cNvCxnSpPr/>
          <p:nvPr/>
        </p:nvCxnSpPr>
        <p:spPr>
          <a:xfrm flipV="1">
            <a:off x="7378995" y="3857414"/>
            <a:ext cx="2254103" cy="50193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570920" y="4082905"/>
            <a:ext cx="1063255" cy="923330"/>
          </a:xfrm>
          <a:prstGeom prst="rect">
            <a:avLst/>
          </a:prstGeom>
          <a:noFill/>
        </p:spPr>
        <p:txBody>
          <a:bodyPr wrap="square" rtlCol="0">
            <a:spAutoFit/>
          </a:bodyPr>
          <a:lstStyle/>
          <a:p>
            <a:r>
              <a:rPr lang="tr-TR" b="1" dirty="0" smtClean="0"/>
              <a:t>Put Sample here</a:t>
            </a:r>
            <a:endParaRPr lang="en-US" b="1" dirty="0"/>
          </a:p>
        </p:txBody>
      </p:sp>
      <p:sp>
        <p:nvSpPr>
          <p:cNvPr id="8" name="TextBox 7"/>
          <p:cNvSpPr txBox="1"/>
          <p:nvPr/>
        </p:nvSpPr>
        <p:spPr>
          <a:xfrm>
            <a:off x="7233681" y="1853610"/>
            <a:ext cx="1063255" cy="1200329"/>
          </a:xfrm>
          <a:prstGeom prst="rect">
            <a:avLst/>
          </a:prstGeom>
          <a:noFill/>
        </p:spPr>
        <p:txBody>
          <a:bodyPr wrap="square" rtlCol="0">
            <a:spAutoFit/>
          </a:bodyPr>
          <a:lstStyle/>
          <a:p>
            <a:r>
              <a:rPr lang="tr-TR" b="1" dirty="0" smtClean="0"/>
              <a:t>Turn to adjust Force Gauge</a:t>
            </a:r>
            <a:endParaRPr lang="en-US" b="1" dirty="0"/>
          </a:p>
        </p:txBody>
      </p:sp>
      <p:cxnSp>
        <p:nvCxnSpPr>
          <p:cNvPr id="10" name="Straight Arrow Connector 9"/>
          <p:cNvCxnSpPr/>
          <p:nvPr/>
        </p:nvCxnSpPr>
        <p:spPr>
          <a:xfrm>
            <a:off x="8080744" y="2400792"/>
            <a:ext cx="1360968" cy="29987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4637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t>
            </a:r>
            <a:r>
              <a:rPr lang="en-US" dirty="0" smtClean="0"/>
              <a:t>processing</a:t>
            </a:r>
            <a:r>
              <a:rPr lang="tr-TR" dirty="0" smtClean="0"/>
              <a:t> and Data saving</a:t>
            </a:r>
            <a:r>
              <a:rPr lang="en-US" dirty="0" smtClean="0"/>
              <a:t>:</a:t>
            </a:r>
            <a:endParaRPr lang="en-US" dirty="0"/>
          </a:p>
        </p:txBody>
      </p:sp>
      <p:sp>
        <p:nvSpPr>
          <p:cNvPr id="3" name="Content Placeholder 2"/>
          <p:cNvSpPr>
            <a:spLocks noGrp="1"/>
          </p:cNvSpPr>
          <p:nvPr>
            <p:ph idx="1"/>
          </p:nvPr>
        </p:nvSpPr>
        <p:spPr>
          <a:xfrm>
            <a:off x="1097280" y="1845734"/>
            <a:ext cx="8004190" cy="4023360"/>
          </a:xfrm>
        </p:spPr>
        <p:txBody>
          <a:bodyPr/>
          <a:lstStyle/>
          <a:p>
            <a:pPr>
              <a:buFont typeface="Wingdings" panose="05000000000000000000" pitchFamily="2" charset="2"/>
              <a:buChar char="q"/>
            </a:pPr>
            <a:r>
              <a:rPr lang="tr-TR" b="1" dirty="0" smtClean="0"/>
              <a:t> </a:t>
            </a:r>
            <a:r>
              <a:rPr lang="en-US" b="1" dirty="0" smtClean="0"/>
              <a:t>Peak </a:t>
            </a:r>
            <a:r>
              <a:rPr lang="en-US" b="1" dirty="0"/>
              <a:t>label: Select “view” from the menu, and then “label peaks”. If you want to label a special peak, “view”-------“cursor”-----“vertical continuous”, then move the cursor to the peak you want, and then “view”-----“label cursor</a:t>
            </a:r>
            <a:r>
              <a:rPr lang="en-US" b="1" dirty="0" smtClean="0"/>
              <a:t>”</a:t>
            </a:r>
            <a:endParaRPr lang="tr-TR" b="1" dirty="0" smtClean="0"/>
          </a:p>
          <a:p>
            <a:pPr>
              <a:buFont typeface="Wingdings" panose="05000000000000000000" pitchFamily="2" charset="2"/>
              <a:buChar char="q"/>
            </a:pPr>
            <a:r>
              <a:rPr lang="tr-TR" b="1" dirty="0"/>
              <a:t> </a:t>
            </a:r>
            <a:r>
              <a:rPr lang="en-US" b="1" dirty="0"/>
              <a:t>you can save your data as SPECTRUM by “File”---------“Save as”, the select “</a:t>
            </a:r>
            <a:r>
              <a:rPr lang="en-US" b="1" dirty="0" err="1"/>
              <a:t>sp</a:t>
            </a:r>
            <a:r>
              <a:rPr lang="en-US" b="1" dirty="0"/>
              <a:t> (*.</a:t>
            </a:r>
            <a:r>
              <a:rPr lang="en-US" b="1" dirty="0" err="1"/>
              <a:t>sp</a:t>
            </a:r>
            <a:r>
              <a:rPr lang="en-US" b="1" dirty="0"/>
              <a:t>) as the save as type. Or click “File” …….”Copy to report” ……… “ File” …….. “Copy to Clipboard” and paste to the Word and save your spectrum</a:t>
            </a:r>
            <a:endParaRPr lang="en-US" b="1" dirty="0"/>
          </a:p>
        </p:txBody>
      </p:sp>
    </p:spTree>
    <p:extLst>
      <p:ext uri="{BB962C8B-B14F-4D97-AF65-F5344CB8AC3E}">
        <p14:creationId xmlns:p14="http://schemas.microsoft.com/office/powerpoint/2010/main" val="1844292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tr-TR" sz="2800" b="1" dirty="0" smtClean="0"/>
              <a:t> </a:t>
            </a:r>
            <a:r>
              <a:rPr lang="en-US" sz="2800" b="1" dirty="0" smtClean="0"/>
              <a:t>Turn </a:t>
            </a:r>
            <a:r>
              <a:rPr lang="en-US" sz="2800" b="1" dirty="0"/>
              <a:t>off the software, log off the computer, and switch off the instrument. Make sure to clean the sample holder completely before you leave</a:t>
            </a:r>
            <a:endParaRPr lang="en-US" sz="2800" b="1" dirty="0"/>
          </a:p>
        </p:txBody>
      </p:sp>
    </p:spTree>
    <p:extLst>
      <p:ext uri="{BB962C8B-B14F-4D97-AF65-F5344CB8AC3E}">
        <p14:creationId xmlns:p14="http://schemas.microsoft.com/office/powerpoint/2010/main" val="238264669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16</TotalTime>
  <Words>382</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Calibri Light</vt:lpstr>
      <vt:lpstr>Wingdings</vt:lpstr>
      <vt:lpstr>Retrospect</vt:lpstr>
      <vt:lpstr>FTIR INSTRUCTIONS </vt:lpstr>
      <vt:lpstr>PowerPoint Presentation</vt:lpstr>
      <vt:lpstr>PowerPoint Presentation</vt:lpstr>
      <vt:lpstr>PowerPoint Presentation</vt:lpstr>
      <vt:lpstr>PowerPoint Presentation</vt:lpstr>
      <vt:lpstr>Data processing and Data saving: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FTIR INSTRUCTIONS</dc:title>
  <dc:creator>Eda</dc:creator>
  <cp:lastModifiedBy>Eda</cp:lastModifiedBy>
  <cp:revision>2</cp:revision>
  <dcterms:created xsi:type="dcterms:W3CDTF">2020-02-04T09:02:53Z</dcterms:created>
  <dcterms:modified xsi:type="dcterms:W3CDTF">2020-02-04T09:19:07Z</dcterms:modified>
</cp:coreProperties>
</file>