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8" r:id="rId6"/>
    <p:sldId id="269" r:id="rId7"/>
    <p:sldId id="270" r:id="rId8"/>
    <p:sldId id="271" r:id="rId9"/>
    <p:sldId id="267" r:id="rId10"/>
    <p:sldId id="272" r:id="rId11"/>
    <p:sldId id="273" r:id="rId12"/>
    <p:sldId id="274" r:id="rId13"/>
    <p:sldId id="276" r:id="rId14"/>
    <p:sldId id="277" r:id="rId15"/>
    <p:sldId id="275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37" autoAdjust="0"/>
  </p:normalViewPr>
  <p:slideViewPr>
    <p:cSldViewPr>
      <p:cViewPr>
        <p:scale>
          <a:sx n="93" d="100"/>
          <a:sy n="93" d="100"/>
        </p:scale>
        <p:origin x="-91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FDBC-8CB8-4352-B246-53FC61D859F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846-984D-4DE4-9082-0F402BC1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9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FDBC-8CB8-4352-B246-53FC61D859F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846-984D-4DE4-9082-0F402BC1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6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FDBC-8CB8-4352-B246-53FC61D859F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846-984D-4DE4-9082-0F402BC1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1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FDBC-8CB8-4352-B246-53FC61D859F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846-984D-4DE4-9082-0F402BC1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9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FDBC-8CB8-4352-B246-53FC61D859F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846-984D-4DE4-9082-0F402BC1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4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FDBC-8CB8-4352-B246-53FC61D859F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846-984D-4DE4-9082-0F402BC1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8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FDBC-8CB8-4352-B246-53FC61D859F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846-984D-4DE4-9082-0F402BC1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2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FDBC-8CB8-4352-B246-53FC61D859F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846-984D-4DE4-9082-0F402BC1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0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FDBC-8CB8-4352-B246-53FC61D859F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846-984D-4DE4-9082-0F402BC1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0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FDBC-8CB8-4352-B246-53FC61D859F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846-984D-4DE4-9082-0F402BC1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3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FDBC-8CB8-4352-B246-53FC61D859F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C846-984D-4DE4-9082-0F402BC1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7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CFDBC-8CB8-4352-B246-53FC61D859F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FC846-984D-4DE4-9082-0F402BC1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1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tr-TR" sz="4800" b="1" dirty="0" err="1" smtClean="0">
                <a:latin typeface="Times New Roman" pitchFamily="18" charset="0"/>
                <a:cs typeface="Times New Roman" pitchFamily="18" charset="0"/>
              </a:rPr>
              <a:t>Texture</a:t>
            </a:r>
            <a:r>
              <a:rPr lang="tr-TR" sz="4800" b="1" dirty="0" smtClean="0">
                <a:latin typeface="Times New Roman" pitchFamily="18" charset="0"/>
                <a:cs typeface="Times New Roman" pitchFamily="18" charset="0"/>
              </a:rPr>
              <a:t> Analyzer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82722"/>
            <a:ext cx="7992888" cy="380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3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file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record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38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file</a:t>
            </a:r>
          </a:p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11. Reach main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page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shown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below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page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call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file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SONGÜL\Desktop\cihazlar bölüm\textur\20200211_09185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4824536" cy="299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35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Choose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probe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place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probe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machine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SONGÜL\Desktop\cihazlar bölüm\textur\20200211_091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3900"/>
            <a:ext cx="8229600" cy="39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9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calibration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according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defined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below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SONGÜL\Desktop\cihazlar bölüm\textur\20200211_09201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3900"/>
            <a:ext cx="8229600" cy="39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8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calibration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place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sample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machine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apply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T.A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run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a test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SONGÜL\Desktop\cihazlar bölüm\textur\20200211_092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3900"/>
            <a:ext cx="8229600" cy="39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73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17. At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record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outputs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closed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machine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7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Operation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machine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GÜL\Desktop\cihazlar bölüm\textur\20200211_091420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3960439" cy="57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 rot="10800000" flipV="1">
            <a:off x="5436096" y="220486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/>
              <a:t>2. </a:t>
            </a:r>
            <a:r>
              <a:rPr lang="tr-TR" sz="2400" dirty="0" smtClean="0"/>
              <a:t>Open </a:t>
            </a:r>
            <a:r>
              <a:rPr lang="tr-TR" sz="2400" dirty="0" err="1" smtClean="0"/>
              <a:t>the</a:t>
            </a:r>
            <a:r>
              <a:rPr lang="tr-TR" sz="2400" dirty="0" smtClean="0"/>
              <a:t> ‘</a:t>
            </a:r>
            <a:r>
              <a:rPr lang="tr-TR" sz="2400" dirty="0" err="1" smtClean="0"/>
              <a:t>tekstür</a:t>
            </a:r>
            <a:r>
              <a:rPr lang="tr-TR" sz="2400" dirty="0" smtClean="0"/>
              <a:t> analizleri’ file on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desktop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39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55976" y="1268760"/>
            <a:ext cx="4402832" cy="4709120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3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Choose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method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888432" cy="565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2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tr-TR" sz="4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 software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ONGÜL\Desktop\cihazlar bölüm\textur\20200211_091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3900"/>
            <a:ext cx="8229600" cy="39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tutorials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user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tips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SONGÜL\Desktop\cihazlar bölüm\textur\20200211_091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3900"/>
            <a:ext cx="8229600" cy="39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ONGÜL\Desktop\cihazlar bölüm\textur\20200211_091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3900"/>
            <a:ext cx="8229600" cy="39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page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choose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settings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ONGÜL\Desktop\cihazlar bölüm\textur\20200211_0918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5024" y="581320"/>
            <a:ext cx="5465877" cy="66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5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892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operation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conditions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SONGÜL\Desktop\cihazlar bölüm\textur\20200211_091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90887" cy="325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165</Words>
  <Application>Microsoft Office PowerPoint</Application>
  <PresentationFormat>Ekran Gösterisi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Texture Analyzer</vt:lpstr>
      <vt:lpstr>Operation</vt:lpstr>
      <vt:lpstr>PowerPoint Sunusu</vt:lpstr>
      <vt:lpstr>PowerPoint Sunusu</vt:lpstr>
      <vt:lpstr>4. Open the software</vt:lpstr>
      <vt:lpstr>5. Open the tutorials and user tips</vt:lpstr>
      <vt:lpstr>6. Next, you will see this page</vt:lpstr>
      <vt:lpstr>7. From this page, choose TA settings </vt:lpstr>
      <vt:lpstr>PowerPoint Sunusu</vt:lpstr>
      <vt:lpstr>PowerPoint Sunusu</vt:lpstr>
      <vt:lpstr>PowerPoint Sunusu</vt:lpstr>
      <vt:lpstr>13. Choose your probe and then place probe to machine</vt:lpstr>
      <vt:lpstr>14. Make calibration according to the way defined below:</vt:lpstr>
      <vt:lpstr>15. After calibration, place your sample to machine and then apply to T.A to run a test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SONGÜL</dc:creator>
  <cp:lastModifiedBy>user</cp:lastModifiedBy>
  <cp:revision>41</cp:revision>
  <dcterms:created xsi:type="dcterms:W3CDTF">2020-02-04T11:11:08Z</dcterms:created>
  <dcterms:modified xsi:type="dcterms:W3CDTF">2020-02-12T14:02:50Z</dcterms:modified>
</cp:coreProperties>
</file>