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7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40C"/>
    <a:srgbClr val="942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9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3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19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3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495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4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1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2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2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0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6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6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1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4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6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F8B4-4999-4B04-A4E2-87B0B47A10C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49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79072" y="4788243"/>
            <a:ext cx="9144000" cy="1937981"/>
          </a:xfrm>
        </p:spPr>
        <p:txBody>
          <a:bodyPr>
            <a:noAutofit/>
          </a:bodyPr>
          <a:lstStyle/>
          <a:p>
            <a:pPr algn="ctr"/>
            <a:endParaRPr lang="en-US" sz="5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tr-TR" sz="5400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omogenizer</a:t>
            </a:r>
            <a:endParaRPr lang="en-GB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HP\Downloads\WhatsApp Image 2020-02-04 at 18.29.36 (2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15568"/>
          <a:stretch/>
        </p:blipFill>
        <p:spPr bwMode="auto">
          <a:xfrm>
            <a:off x="4695825" y="257175"/>
            <a:ext cx="303847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wnloads\WhatsApp Image 2020-02-04 at 18.12.13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69" y="557890"/>
            <a:ext cx="6295306" cy="47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305800" y="158576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b="1" dirty="0"/>
              <a:t>D</a:t>
            </a:r>
            <a:r>
              <a:rPr lang="tr-TR" b="1" dirty="0" smtClean="0"/>
              <a:t>rive </a:t>
            </a:r>
            <a:r>
              <a:rPr lang="tr-TR" b="1" dirty="0" err="1"/>
              <a:t>shaft</a:t>
            </a:r>
            <a:r>
              <a:rPr lang="tr-TR" b="1" dirty="0"/>
              <a:t> </a:t>
            </a:r>
          </a:p>
          <a:p>
            <a:pPr marL="342900" indent="-342900">
              <a:buAutoNum type="arabicPeriod"/>
            </a:pPr>
            <a:r>
              <a:rPr lang="tr-TR" b="1" dirty="0" err="1"/>
              <a:t>S</a:t>
            </a:r>
            <a:r>
              <a:rPr lang="tr-TR" b="1" dirty="0" err="1" smtClean="0"/>
              <a:t>haft</a:t>
            </a:r>
            <a:r>
              <a:rPr lang="tr-TR" b="1" dirty="0" smtClean="0"/>
              <a:t> </a:t>
            </a:r>
            <a:r>
              <a:rPr lang="tr-TR" b="1" dirty="0" err="1" smtClean="0"/>
              <a:t>tube</a:t>
            </a:r>
            <a:endParaRPr lang="tr-TR" b="1" dirty="0" smtClean="0"/>
          </a:p>
          <a:p>
            <a:pPr marL="342900" indent="-342900">
              <a:buAutoNum type="arabicPeriod"/>
            </a:pPr>
            <a:r>
              <a:rPr lang="tr-TR" b="1" dirty="0" smtClean="0"/>
              <a:t>Teflon </a:t>
            </a:r>
            <a:r>
              <a:rPr lang="tr-TR" b="1" dirty="0" err="1" smtClean="0"/>
              <a:t>seal</a:t>
            </a:r>
            <a:endParaRPr lang="tr-TR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Stator</a:t>
            </a:r>
            <a:endParaRPr lang="tr-TR" b="1" dirty="0" smtClean="0"/>
          </a:p>
          <a:p>
            <a:pPr marL="342900" indent="-342900">
              <a:buAutoNum type="arabicPeriod"/>
            </a:pPr>
            <a:r>
              <a:rPr lang="tr-TR" b="1" dirty="0" smtClean="0"/>
              <a:t>Rotor </a:t>
            </a:r>
          </a:p>
          <a:p>
            <a:pPr marL="342900" indent="-342900">
              <a:buAutoNum type="arabicPeriod"/>
            </a:pPr>
            <a:endParaRPr lang="tr-TR" b="1" dirty="0" smtClean="0"/>
          </a:p>
          <a:p>
            <a:pPr marL="342900" indent="-342900">
              <a:buAutoNum type="arabicPeriod"/>
            </a:pPr>
            <a:endParaRPr lang="en-GB" b="1" dirty="0"/>
          </a:p>
          <a:p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319097" y="2495442"/>
            <a:ext cx="42935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tr-TR" sz="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905376" y="2875479"/>
            <a:ext cx="42935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tr-TR" sz="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409593" y="2908420"/>
            <a:ext cx="42935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tr-TR" sz="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104418" y="3410221"/>
            <a:ext cx="42935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tr-TR" sz="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6071089" y="3911493"/>
            <a:ext cx="42935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tr-TR" sz="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3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496506" y="731382"/>
            <a:ext cx="52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1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" name="Beşgen 12"/>
          <p:cNvSpPr/>
          <p:nvPr/>
        </p:nvSpPr>
        <p:spPr>
          <a:xfrm>
            <a:off x="0" y="3358052"/>
            <a:ext cx="1534245" cy="490182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2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HP\Downloads\WhatsApp Image 2020-02-04 at 18.12.13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45" y="197982"/>
            <a:ext cx="3294930" cy="24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226295" y="546716"/>
            <a:ext cx="438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b="1" dirty="0" err="1"/>
              <a:t>Insert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drive</a:t>
            </a:r>
            <a:r>
              <a:rPr lang="tr-TR" b="1" dirty="0"/>
              <a:t> </a:t>
            </a:r>
            <a:r>
              <a:rPr lang="tr-TR" b="1" dirty="0" err="1"/>
              <a:t>shaft</a:t>
            </a:r>
            <a:r>
              <a:rPr lang="tr-TR" b="1" dirty="0"/>
              <a:t> </a:t>
            </a:r>
            <a:r>
              <a:rPr lang="tr-TR" b="1" dirty="0" err="1"/>
              <a:t>into</a:t>
            </a:r>
            <a:r>
              <a:rPr lang="tr-TR" b="1" dirty="0"/>
              <a:t> </a:t>
            </a:r>
            <a:r>
              <a:rPr lang="tr-TR" b="1" dirty="0" err="1"/>
              <a:t>shaft</a:t>
            </a:r>
            <a:r>
              <a:rPr lang="tr-TR" b="1" dirty="0"/>
              <a:t> </a:t>
            </a:r>
            <a:r>
              <a:rPr lang="tr-TR" b="1" dirty="0" err="1"/>
              <a:t>tube</a:t>
            </a:r>
            <a:endParaRPr lang="en-GB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139160" y="3999991"/>
            <a:ext cx="494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 smtClean="0"/>
              <a:t>Position</a:t>
            </a:r>
            <a:r>
              <a:rPr lang="tr-TR" b="1" dirty="0" smtClean="0"/>
              <a:t> teflon </a:t>
            </a:r>
            <a:r>
              <a:rPr lang="tr-TR" b="1" dirty="0" err="1" smtClean="0"/>
              <a:t>seal</a:t>
            </a:r>
            <a:r>
              <a:rPr lang="tr-TR" b="1" dirty="0" smtClean="0"/>
              <a:t> </a:t>
            </a:r>
            <a:r>
              <a:rPr lang="tr-TR" b="1" dirty="0" err="1" smtClean="0"/>
              <a:t>over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shaft</a:t>
            </a:r>
            <a:r>
              <a:rPr lang="tr-TR" b="1" dirty="0"/>
              <a:t> </a:t>
            </a:r>
            <a:r>
              <a:rPr lang="tr-TR" b="1" dirty="0" err="1"/>
              <a:t>sleeve</a:t>
            </a:r>
            <a:endParaRPr lang="en-US" b="1" dirty="0"/>
          </a:p>
        </p:txBody>
      </p:sp>
      <p:pic>
        <p:nvPicPr>
          <p:cNvPr id="2051" name="Picture 3" descr="C:\Users\HP\Downloads\WhatsApp Image 2020-02-04 at 18.12.13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45" y="3019425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496506" y="731382"/>
            <a:ext cx="52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3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48350" y="43167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Screw the </a:t>
            </a:r>
            <a:r>
              <a:rPr lang="tr-TR" b="1" dirty="0" smtClean="0"/>
              <a:t>rotor</a:t>
            </a:r>
            <a:r>
              <a:rPr lang="en-US" b="1" dirty="0" smtClean="0"/>
              <a:t> </a:t>
            </a:r>
            <a:r>
              <a:rPr lang="en-US" b="1" dirty="0"/>
              <a:t>onto the </a:t>
            </a:r>
            <a:r>
              <a:rPr lang="tr-TR" b="1" dirty="0" err="1" smtClean="0"/>
              <a:t>drive</a:t>
            </a:r>
            <a:r>
              <a:rPr lang="en-US" b="1" dirty="0" smtClean="0"/>
              <a:t> </a:t>
            </a:r>
            <a:r>
              <a:rPr lang="tr-TR" b="1" dirty="0" err="1" smtClean="0"/>
              <a:t>shaft</a:t>
            </a:r>
            <a:r>
              <a:rPr lang="tr-TR" b="1" dirty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turn</a:t>
            </a:r>
            <a:r>
              <a:rPr lang="tr-TR" b="1" dirty="0" smtClean="0"/>
              <a:t> </a:t>
            </a:r>
            <a:r>
              <a:rPr lang="tr-TR" b="1" dirty="0" err="1" smtClean="0"/>
              <a:t>clockwise</a:t>
            </a:r>
            <a:r>
              <a:rPr lang="tr-TR" b="1" dirty="0" smtClean="0"/>
              <a:t> </a:t>
            </a:r>
            <a:r>
              <a:rPr lang="tr-TR" b="1" dirty="0" err="1" smtClean="0"/>
              <a:t>using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flat</a:t>
            </a:r>
            <a:r>
              <a:rPr lang="tr-TR" b="1" dirty="0" smtClean="0"/>
              <a:t> </a:t>
            </a:r>
            <a:r>
              <a:rPr lang="tr-TR" b="1" dirty="0" err="1" smtClean="0"/>
              <a:t>key</a:t>
            </a:r>
            <a:r>
              <a:rPr lang="tr-TR" b="1" dirty="0" smtClean="0"/>
              <a:t> as a </a:t>
            </a:r>
            <a:r>
              <a:rPr lang="tr-TR" b="1" dirty="0" err="1" smtClean="0"/>
              <a:t>counter</a:t>
            </a:r>
            <a:r>
              <a:rPr lang="tr-TR" b="1" dirty="0" smtClean="0"/>
              <a:t> </a:t>
            </a:r>
            <a:r>
              <a:rPr lang="tr-TR" b="1" dirty="0" err="1" smtClean="0"/>
              <a:t>tool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10" name="Beşgen 9"/>
          <p:cNvSpPr/>
          <p:nvPr/>
        </p:nvSpPr>
        <p:spPr>
          <a:xfrm>
            <a:off x="0" y="4288222"/>
            <a:ext cx="1534245" cy="490182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4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962650" y="840172"/>
            <a:ext cx="5543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Screw the stator onto the shaft tube, turning counterclockwise</a:t>
            </a:r>
            <a:endParaRPr lang="tr-TR" b="1" dirty="0" smtClean="0"/>
          </a:p>
        </p:txBody>
      </p:sp>
      <p:pic>
        <p:nvPicPr>
          <p:cNvPr id="3075" name="Picture 3" descr="C:\Users\HP\Downloads\WhatsApp Image 2020-02-04 at 18.12.14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3" r="10455"/>
          <a:stretch/>
        </p:blipFill>
        <p:spPr bwMode="auto">
          <a:xfrm>
            <a:off x="1781175" y="581861"/>
            <a:ext cx="3438525" cy="200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\Downloads\WhatsApp Image 2020-02-04 at 18.29.37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7"/>
          <a:stretch/>
        </p:blipFill>
        <p:spPr bwMode="auto">
          <a:xfrm>
            <a:off x="1781175" y="3857623"/>
            <a:ext cx="3840000" cy="22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496506" y="731382"/>
            <a:ext cx="52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5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980386" y="1374457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smtClean="0"/>
              <a:t>Open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knurled</a:t>
            </a:r>
            <a:r>
              <a:rPr lang="tr-TR" b="1" dirty="0" smtClean="0"/>
              <a:t> </a:t>
            </a:r>
            <a:r>
              <a:rPr lang="tr-TR" b="1" dirty="0" err="1" smtClean="0"/>
              <a:t>screw</a:t>
            </a:r>
            <a:r>
              <a:rPr lang="tr-TR" b="1" dirty="0" smtClean="0"/>
              <a:t> (pos. 2)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err="1" smtClean="0"/>
              <a:t>Insert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dispersing</a:t>
            </a:r>
            <a:r>
              <a:rPr lang="tr-TR" b="1" dirty="0" smtClean="0"/>
              <a:t> element  (pos. 1)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err="1" smtClean="0"/>
              <a:t>Screw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knurled</a:t>
            </a:r>
            <a:r>
              <a:rPr lang="tr-TR" b="1" dirty="0" smtClean="0"/>
              <a:t> </a:t>
            </a:r>
            <a:r>
              <a:rPr lang="tr-TR" b="1" dirty="0" err="1" smtClean="0"/>
              <a:t>screw</a:t>
            </a:r>
            <a:r>
              <a:rPr lang="tr-TR" b="1" dirty="0" smtClean="0"/>
              <a:t> </a:t>
            </a:r>
            <a:r>
              <a:rPr lang="tr-TR" b="1" dirty="0" err="1" smtClean="0"/>
              <a:t>tight</a:t>
            </a:r>
            <a:r>
              <a:rPr lang="tr-TR" b="1" dirty="0" smtClean="0"/>
              <a:t> (pos. 2)</a:t>
            </a:r>
            <a:endParaRPr lang="en-GB" b="1" dirty="0"/>
          </a:p>
        </p:txBody>
      </p:sp>
      <p:pic>
        <p:nvPicPr>
          <p:cNvPr id="2" name="Picture 2" descr="C:\Users\HP\Downloads\WhatsApp Image 2020-02-04 at 18.29.3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4" y="438150"/>
            <a:ext cx="3248025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959055" y="2752322"/>
            <a:ext cx="330539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tr-TR" sz="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2901779" y="2441917"/>
            <a:ext cx="330540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tr-TR" sz="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4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496506" y="731382"/>
            <a:ext cx="52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6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980386" y="13744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err="1" smtClean="0"/>
              <a:t>Turn</a:t>
            </a:r>
            <a:r>
              <a:rPr lang="tr-TR" b="1" dirty="0" smtClean="0"/>
              <a:t> on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divice</a:t>
            </a:r>
            <a:r>
              <a:rPr lang="tr-TR" b="1" dirty="0" smtClean="0"/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err="1"/>
              <a:t>Adjust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 smtClean="0"/>
              <a:t>rpm</a:t>
            </a:r>
            <a:r>
              <a:rPr lang="tr-TR" b="1" dirty="0" smtClean="0"/>
              <a:t> </a:t>
            </a:r>
          </a:p>
        </p:txBody>
      </p:sp>
      <p:pic>
        <p:nvPicPr>
          <p:cNvPr id="8" name="Picture 2" descr="C:\Users\HP\Downloads\WhatsApp Image 2020-02-04 at 18.29.36 (2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15568"/>
          <a:stretch/>
        </p:blipFill>
        <p:spPr bwMode="auto">
          <a:xfrm>
            <a:off x="2114550" y="561975"/>
            <a:ext cx="303847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Düz Ok Bağlayıcısı 4"/>
          <p:cNvCxnSpPr/>
          <p:nvPr/>
        </p:nvCxnSpPr>
        <p:spPr>
          <a:xfrm>
            <a:off x="3943350" y="1307347"/>
            <a:ext cx="2143125" cy="759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TM02892315[[fn=Duman]]</Template>
  <TotalTime>330</TotalTime>
  <Words>107</Words>
  <Application>Microsoft Office PowerPoint</Application>
  <PresentationFormat>Özel</PresentationFormat>
  <Paragraphs>30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Hatice Neval MUCUK</dc:creator>
  <cp:lastModifiedBy>HP</cp:lastModifiedBy>
  <cp:revision>70</cp:revision>
  <dcterms:created xsi:type="dcterms:W3CDTF">2020-01-26T17:23:35Z</dcterms:created>
  <dcterms:modified xsi:type="dcterms:W3CDTF">2020-02-04T16:06:16Z</dcterms:modified>
</cp:coreProperties>
</file>