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7" r:id="rId1"/>
  </p:sldMasterIdLst>
  <p:sldIdLst>
    <p:sldId id="256" r:id="rId2"/>
    <p:sldId id="257" r:id="rId3"/>
    <p:sldId id="260" r:id="rId4"/>
    <p:sldId id="261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240C"/>
    <a:srgbClr val="942B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990" y="-4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F8B4-4999-4B04-A4E2-87B0B47A10C3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D864ED7-C02C-443E-9A77-B2A03495B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329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F8B4-4999-4B04-A4E2-87B0B47A10C3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D864ED7-C02C-443E-9A77-B2A03495B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678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F8B4-4999-4B04-A4E2-87B0B47A10C3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D864ED7-C02C-443E-9A77-B2A03495B26B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3199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F8B4-4999-4B04-A4E2-87B0B47A10C3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D864ED7-C02C-443E-9A77-B2A03495B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1349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F8B4-4999-4B04-A4E2-87B0B47A10C3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D864ED7-C02C-443E-9A77-B2A03495B26B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94957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F8B4-4999-4B04-A4E2-87B0B47A10C3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D864ED7-C02C-443E-9A77-B2A03495B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8482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F8B4-4999-4B04-A4E2-87B0B47A10C3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64ED7-C02C-443E-9A77-B2A03495B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010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F8B4-4999-4B04-A4E2-87B0B47A10C3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64ED7-C02C-443E-9A77-B2A03495B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026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F8B4-4999-4B04-A4E2-87B0B47A10C3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64ED7-C02C-443E-9A77-B2A03495B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120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F8B4-4999-4B04-A4E2-87B0B47A10C3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D864ED7-C02C-443E-9A77-B2A03495B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707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F8B4-4999-4B04-A4E2-87B0B47A10C3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D864ED7-C02C-443E-9A77-B2A03495B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866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F8B4-4999-4B04-A4E2-87B0B47A10C3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D864ED7-C02C-443E-9A77-B2A03495B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5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F8B4-4999-4B04-A4E2-87B0B47A10C3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64ED7-C02C-443E-9A77-B2A03495B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765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F8B4-4999-4B04-A4E2-87B0B47A10C3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64ED7-C02C-443E-9A77-B2A03495B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213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F8B4-4999-4B04-A4E2-87B0B47A10C3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64ED7-C02C-443E-9A77-B2A03495B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347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F8B4-4999-4B04-A4E2-87B0B47A10C3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D864ED7-C02C-443E-9A77-B2A03495B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663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1F8B4-4999-4B04-A4E2-87B0B47A10C3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D864ED7-C02C-443E-9A77-B2A03495B2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493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8" r:id="rId1"/>
    <p:sldLayoutId id="2147484279" r:id="rId2"/>
    <p:sldLayoutId id="2147484280" r:id="rId3"/>
    <p:sldLayoutId id="2147484281" r:id="rId4"/>
    <p:sldLayoutId id="2147484282" r:id="rId5"/>
    <p:sldLayoutId id="2147484283" r:id="rId6"/>
    <p:sldLayoutId id="2147484284" r:id="rId7"/>
    <p:sldLayoutId id="2147484285" r:id="rId8"/>
    <p:sldLayoutId id="2147484286" r:id="rId9"/>
    <p:sldLayoutId id="2147484287" r:id="rId10"/>
    <p:sldLayoutId id="2147484288" r:id="rId11"/>
    <p:sldLayoutId id="2147484289" r:id="rId12"/>
    <p:sldLayoutId id="2147484290" r:id="rId13"/>
    <p:sldLayoutId id="2147484291" r:id="rId14"/>
    <p:sldLayoutId id="2147484292" r:id="rId15"/>
    <p:sldLayoutId id="21474842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979072" y="4788243"/>
            <a:ext cx="9144000" cy="1937981"/>
          </a:xfrm>
        </p:spPr>
        <p:txBody>
          <a:bodyPr>
            <a:noAutofit/>
          </a:bodyPr>
          <a:lstStyle/>
          <a:p>
            <a:pPr algn="ctr"/>
            <a:endParaRPr lang="en-US" sz="54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en-US" sz="5400" b="1" dirty="0" smtClean="0">
                <a:solidFill>
                  <a:schemeClr val="accent5">
                    <a:lumMod val="75000"/>
                  </a:schemeClr>
                </a:solidFill>
              </a:rPr>
              <a:t>Polarized </a:t>
            </a:r>
            <a:r>
              <a:rPr lang="en-US" sz="5400" b="1" dirty="0">
                <a:solidFill>
                  <a:schemeClr val="accent5">
                    <a:lumMod val="75000"/>
                  </a:schemeClr>
                </a:solidFill>
              </a:rPr>
              <a:t>Light </a:t>
            </a:r>
            <a:r>
              <a:rPr lang="tr-TR" sz="5400" b="1" dirty="0" smtClean="0">
                <a:solidFill>
                  <a:schemeClr val="accent5">
                    <a:lumMod val="75000"/>
                  </a:schemeClr>
                </a:solidFill>
              </a:rPr>
              <a:t>M</a:t>
            </a:r>
            <a:r>
              <a:rPr lang="en-US" sz="5400" b="1" dirty="0" err="1" smtClean="0">
                <a:solidFill>
                  <a:schemeClr val="accent5">
                    <a:lumMod val="75000"/>
                  </a:schemeClr>
                </a:solidFill>
              </a:rPr>
              <a:t>icroscope</a:t>
            </a:r>
            <a:endParaRPr lang="en-GB" sz="5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HP\Downloads\WhatsApp Image 2020-02-04 at 16.40.38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638"/>
          <a:stretch/>
        </p:blipFill>
        <p:spPr bwMode="auto">
          <a:xfrm>
            <a:off x="3452454" y="357234"/>
            <a:ext cx="5446325" cy="54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290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kutusu 6"/>
          <p:cNvSpPr txBox="1"/>
          <p:nvPr/>
        </p:nvSpPr>
        <p:spPr>
          <a:xfrm>
            <a:off x="5322626" y="1016807"/>
            <a:ext cx="57132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b="1" dirty="0" err="1" smtClean="0"/>
              <a:t>Turn</a:t>
            </a:r>
            <a:r>
              <a:rPr lang="tr-TR" sz="2000" b="1" dirty="0" smtClean="0"/>
              <a:t> </a:t>
            </a:r>
            <a:r>
              <a:rPr lang="tr-TR" sz="2000" b="1" dirty="0"/>
              <a:t>on </a:t>
            </a:r>
            <a:r>
              <a:rPr lang="tr-TR" sz="2000" b="1" dirty="0" err="1"/>
              <a:t>the</a:t>
            </a:r>
            <a:r>
              <a:rPr lang="tr-TR" sz="2000" b="1" dirty="0"/>
              <a:t> </a:t>
            </a:r>
            <a:r>
              <a:rPr lang="tr-TR" sz="2000" b="1" dirty="0" err="1" smtClean="0"/>
              <a:t>computer</a:t>
            </a:r>
            <a:endParaRPr lang="en-GB" sz="2000" b="1" dirty="0"/>
          </a:p>
        </p:txBody>
      </p:sp>
      <p:sp>
        <p:nvSpPr>
          <p:cNvPr id="9" name="Aşağı Ok 8"/>
          <p:cNvSpPr/>
          <p:nvPr/>
        </p:nvSpPr>
        <p:spPr>
          <a:xfrm>
            <a:off x="3316407" y="962215"/>
            <a:ext cx="177420" cy="3693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şağı Ok 9"/>
          <p:cNvSpPr/>
          <p:nvPr/>
        </p:nvSpPr>
        <p:spPr>
          <a:xfrm>
            <a:off x="4107976" y="592883"/>
            <a:ext cx="177420" cy="3693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Metin kutusu 24"/>
          <p:cNvSpPr txBox="1"/>
          <p:nvPr/>
        </p:nvSpPr>
        <p:spPr>
          <a:xfrm>
            <a:off x="496506" y="731382"/>
            <a:ext cx="520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bg1"/>
                </a:solidFill>
              </a:rPr>
              <a:t>1.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26" name="Beşgen 25"/>
          <p:cNvSpPr/>
          <p:nvPr/>
        </p:nvSpPr>
        <p:spPr>
          <a:xfrm>
            <a:off x="0" y="3894084"/>
            <a:ext cx="1534245" cy="490182"/>
          </a:xfrm>
          <a:prstGeom prst="homePlat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bg1"/>
                </a:solidFill>
              </a:rPr>
              <a:t>2.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Users\HP\Downloads\WhatsApp Image 2020-02-04 at 16.40.38 (1).jpe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23" b="9135"/>
          <a:stretch/>
        </p:blipFill>
        <p:spPr bwMode="auto">
          <a:xfrm>
            <a:off x="1456393" y="0"/>
            <a:ext cx="3897447" cy="3125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7091660" y="4323841"/>
            <a:ext cx="4940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dirty="0" err="1" smtClean="0"/>
              <a:t>Click</a:t>
            </a:r>
            <a:r>
              <a:rPr lang="tr-TR" b="1" dirty="0" smtClean="0"/>
              <a:t> </a:t>
            </a:r>
            <a:r>
              <a:rPr lang="tr-TR" b="1" dirty="0" err="1"/>
              <a:t>p</a:t>
            </a:r>
            <a:r>
              <a:rPr lang="tr-TR" b="1" dirty="0" err="1" smtClean="0"/>
              <a:t>ixera</a:t>
            </a:r>
            <a:r>
              <a:rPr lang="tr-TR" b="1" dirty="0" smtClean="0"/>
              <a:t> </a:t>
            </a:r>
            <a:r>
              <a:rPr lang="tr-TR" b="1" dirty="0" err="1" smtClean="0"/>
              <a:t>viewfinder</a:t>
            </a:r>
            <a:r>
              <a:rPr lang="tr-TR" b="1" dirty="0" smtClean="0"/>
              <a:t> program</a:t>
            </a:r>
            <a:endParaRPr lang="en-US" b="1" dirty="0"/>
          </a:p>
        </p:txBody>
      </p:sp>
      <p:pic>
        <p:nvPicPr>
          <p:cNvPr id="2051" name="Picture 3" descr="C:\Users\HP\Downloads\WhatsApp Image 2020-02-04 at 16.40.39 (2)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343" y="3438755"/>
            <a:ext cx="4259266" cy="319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430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kutusu 6"/>
          <p:cNvSpPr txBox="1"/>
          <p:nvPr/>
        </p:nvSpPr>
        <p:spPr>
          <a:xfrm>
            <a:off x="496506" y="731382"/>
            <a:ext cx="520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bg1"/>
                </a:solidFill>
              </a:rPr>
              <a:t>3.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4578595" y="345319"/>
            <a:ext cx="739822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Place  slides with a cover slip or cover glass  onto the stage </a:t>
            </a:r>
            <a:r>
              <a:rPr lang="tr-TR" sz="2000" b="1" dirty="0" err="1" smtClean="0"/>
              <a:t>and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select</a:t>
            </a:r>
            <a:r>
              <a:rPr lang="tr-TR" sz="2000" b="1" dirty="0" smtClean="0"/>
              <a:t> </a:t>
            </a:r>
            <a:r>
              <a:rPr lang="tr-TR" sz="2000" b="1" dirty="0" err="1"/>
              <a:t>objective</a:t>
            </a:r>
            <a:r>
              <a:rPr lang="tr-TR" sz="2000" b="1" dirty="0"/>
              <a:t> lens </a:t>
            </a:r>
            <a:r>
              <a:rPr lang="tr-TR" sz="2000" b="1" dirty="0" smtClean="0"/>
              <a:t>(10X ,20X</a:t>
            </a:r>
            <a:r>
              <a:rPr lang="tr-TR" sz="2000" b="1" dirty="0" smtClean="0"/>
              <a:t>, 40X </a:t>
            </a:r>
            <a:r>
              <a:rPr lang="tr-TR" sz="2000" b="1" dirty="0" err="1" smtClean="0"/>
              <a:t>and</a:t>
            </a:r>
            <a:r>
              <a:rPr lang="tr-TR" sz="2000" b="1" dirty="0" smtClean="0"/>
              <a:t> 100X)</a:t>
            </a:r>
            <a:endParaRPr lang="tr-TR" sz="2000" b="1" dirty="0"/>
          </a:p>
          <a:p>
            <a:pPr algn="just">
              <a:lnSpc>
                <a:spcPct val="150000"/>
              </a:lnSpc>
            </a:pPr>
            <a:endParaRPr lang="tr-TR" sz="2000" b="1" dirty="0"/>
          </a:p>
        </p:txBody>
      </p:sp>
      <p:sp>
        <p:nvSpPr>
          <p:cNvPr id="13" name="Beşgen 12"/>
          <p:cNvSpPr/>
          <p:nvPr/>
        </p:nvSpPr>
        <p:spPr>
          <a:xfrm>
            <a:off x="0" y="3358052"/>
            <a:ext cx="1534245" cy="490182"/>
          </a:xfrm>
          <a:prstGeom prst="homePlat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bg1"/>
                </a:solidFill>
              </a:rPr>
              <a:t>4.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18" name="Picture 3" descr="C:\Users\HP\Downloads\WhatsApp Image 2020-02-04 at 16.40.41 (3)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291" y="129701"/>
            <a:ext cx="2544754" cy="1908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C:\Users\HP\Downloads\WhatsApp Image 2020-02-04 at 16.40.41 (4)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291" y="2857500"/>
            <a:ext cx="4800000" cy="36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6648450" y="3429000"/>
            <a:ext cx="4581525" cy="2116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Use the coarse focus knob to get the specimen in view, </a:t>
            </a:r>
            <a:endParaRPr lang="tr-TR" b="1" dirty="0" smtClean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 smtClean="0"/>
              <a:t>and </a:t>
            </a:r>
            <a:r>
              <a:rPr lang="tr-TR" b="1" dirty="0" err="1"/>
              <a:t>then</a:t>
            </a:r>
            <a:r>
              <a:rPr lang="tr-TR" b="1" dirty="0"/>
              <a:t> </a:t>
            </a:r>
            <a:r>
              <a:rPr lang="tr-TR" b="1" dirty="0" err="1"/>
              <a:t>arrange</a:t>
            </a:r>
            <a:r>
              <a:rPr lang="tr-TR" b="1" dirty="0"/>
              <a:t> </a:t>
            </a:r>
            <a:r>
              <a:rPr lang="en-US" b="1" dirty="0"/>
              <a:t>the fine focus knob to bring the adjusted slide into focus. </a:t>
            </a:r>
            <a:endParaRPr lang="en-GB" b="1" dirty="0"/>
          </a:p>
        </p:txBody>
      </p:sp>
      <p:cxnSp>
        <p:nvCxnSpPr>
          <p:cNvPr id="11" name="Düz Ok Bağlayıcısı 10"/>
          <p:cNvCxnSpPr/>
          <p:nvPr/>
        </p:nvCxnSpPr>
        <p:spPr>
          <a:xfrm flipV="1">
            <a:off x="4826245" y="3762375"/>
            <a:ext cx="2136530" cy="895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5000625" y="4572000"/>
            <a:ext cx="203835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494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kutusu 6"/>
          <p:cNvSpPr txBox="1"/>
          <p:nvPr/>
        </p:nvSpPr>
        <p:spPr>
          <a:xfrm>
            <a:off x="496506" y="731382"/>
            <a:ext cx="520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chemeClr val="bg1"/>
                </a:solidFill>
              </a:rPr>
              <a:t>5</a:t>
            </a:r>
            <a:r>
              <a:rPr lang="tr-TR" sz="2400" b="1" dirty="0" smtClean="0">
                <a:solidFill>
                  <a:schemeClr val="bg1"/>
                </a:solidFill>
              </a:rPr>
              <a:t>.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5980386" y="546716"/>
            <a:ext cx="6096000" cy="5078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b="1"/>
              <a:t>Adjust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light</a:t>
            </a:r>
            <a:endParaRPr lang="en-GB" b="1" dirty="0"/>
          </a:p>
        </p:txBody>
      </p:sp>
      <p:sp>
        <p:nvSpPr>
          <p:cNvPr id="9" name="Dikdörtgen 8"/>
          <p:cNvSpPr/>
          <p:nvPr/>
        </p:nvSpPr>
        <p:spPr>
          <a:xfrm>
            <a:off x="5980386" y="4098418"/>
            <a:ext cx="6096000" cy="4542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b="1" dirty="0" err="1"/>
              <a:t>Click</a:t>
            </a:r>
            <a:r>
              <a:rPr lang="tr-TR" b="1" dirty="0"/>
              <a:t> </a:t>
            </a:r>
            <a:r>
              <a:rPr lang="tr-TR" b="1" dirty="0" err="1"/>
              <a:t>the</a:t>
            </a:r>
            <a:r>
              <a:rPr lang="tr-TR" b="1" dirty="0"/>
              <a:t> it </a:t>
            </a:r>
            <a:r>
              <a:rPr lang="tr-TR" b="1" dirty="0" err="1"/>
              <a:t>to</a:t>
            </a:r>
            <a:r>
              <a:rPr lang="tr-TR" b="1" dirty="0"/>
              <a:t> </a:t>
            </a:r>
            <a:r>
              <a:rPr lang="tr-TR" b="1" dirty="0" err="1"/>
              <a:t>get</a:t>
            </a:r>
            <a:r>
              <a:rPr lang="tr-TR" b="1" dirty="0"/>
              <a:t> </a:t>
            </a:r>
            <a:r>
              <a:rPr lang="tr-TR" b="1" dirty="0" err="1"/>
              <a:t>image</a:t>
            </a:r>
            <a:r>
              <a:rPr lang="tr-TR" b="1" dirty="0"/>
              <a:t>. </a:t>
            </a:r>
            <a:endParaRPr lang="en-GB" b="1" dirty="0"/>
          </a:p>
        </p:txBody>
      </p:sp>
      <p:sp>
        <p:nvSpPr>
          <p:cNvPr id="10" name="Beşgen 9"/>
          <p:cNvSpPr/>
          <p:nvPr/>
        </p:nvSpPr>
        <p:spPr>
          <a:xfrm>
            <a:off x="0" y="4288222"/>
            <a:ext cx="1534245" cy="490182"/>
          </a:xfrm>
          <a:prstGeom prst="homePlat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bg1"/>
                </a:solidFill>
              </a:rPr>
              <a:t>6</a:t>
            </a:r>
            <a:r>
              <a:rPr lang="tr-TR" sz="2400" b="1" dirty="0" smtClean="0">
                <a:solidFill>
                  <a:schemeClr val="bg1"/>
                </a:solidFill>
              </a:rPr>
              <a:t>.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5122" name="Picture 2" descr="C:\Users\HP\Downloads\WhatsApp Image 2020-02-04 at 16.40.41 (1)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809" y="183622"/>
            <a:ext cx="3840000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Düz Ok Bağlayıcısı 4"/>
          <p:cNvCxnSpPr/>
          <p:nvPr/>
        </p:nvCxnSpPr>
        <p:spPr>
          <a:xfrm flipV="1">
            <a:off x="4057650" y="857250"/>
            <a:ext cx="2228850" cy="923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3" name="Picture 3" descr="C:\Users\HP\Downloads\WhatsApp Image 2020-02-04 at 16.40.40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325" y="3338403"/>
            <a:ext cx="4076700" cy="305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Düz Ok Bağlayıcısı 12"/>
          <p:cNvCxnSpPr/>
          <p:nvPr/>
        </p:nvCxnSpPr>
        <p:spPr>
          <a:xfrm flipV="1">
            <a:off x="2171700" y="4438650"/>
            <a:ext cx="4248150" cy="1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1926040" y="4463676"/>
            <a:ext cx="407585" cy="314728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12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TM02892315[[fn=Duman]]</Template>
  <TotalTime>243</TotalTime>
  <Words>86</Words>
  <Application>Microsoft Office PowerPoint</Application>
  <PresentationFormat>Özel</PresentationFormat>
  <Paragraphs>15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Duman</vt:lpstr>
      <vt:lpstr>PowerPoint Sunusu</vt:lpstr>
      <vt:lpstr>PowerPoint Sunusu</vt:lpstr>
      <vt:lpstr>PowerPoint Sunusu</vt:lpstr>
      <vt:lpstr>PowerPoint Sunusu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Hatice Neval MUCUK</dc:creator>
  <cp:lastModifiedBy>HP</cp:lastModifiedBy>
  <cp:revision>59</cp:revision>
  <dcterms:created xsi:type="dcterms:W3CDTF">2020-01-26T17:23:35Z</dcterms:created>
  <dcterms:modified xsi:type="dcterms:W3CDTF">2020-02-04T16:11:15Z</dcterms:modified>
</cp:coreProperties>
</file>